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0" r:id="rId5"/>
    <p:sldId id="264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rosti.ru/patterns/00/05/35/972bcafba8/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10" y="230057"/>
            <a:ext cx="8834285" cy="653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7704856" cy="396044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</a:rPr>
              <a:t>Муниципальное бюджетное дошкольное образовательное учреждение  </a:t>
            </a:r>
          </a:p>
          <a:p>
            <a:pPr algn="ctr"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</a:rPr>
              <a:t> «Детский сад комбинированного вида № 96» городского округа Самара</a:t>
            </a:r>
          </a:p>
          <a:p>
            <a:pPr algn="ctr"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</a:rPr>
              <a:t>г.Самара, Пугачёвский тракт 35 «А»,</a:t>
            </a:r>
          </a:p>
          <a:p>
            <a:pPr algn="ctr"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</a:rPr>
              <a:t> тел. 330-26-66, факс 264-08-82</a:t>
            </a:r>
          </a:p>
          <a:p>
            <a:pPr algn="ctr">
              <a:spcBef>
                <a:spcPts val="0"/>
              </a:spcBef>
            </a:pPr>
            <a:endParaRPr lang="ru-RU" sz="1200" b="1" dirty="0" smtClean="0">
              <a:solidFill>
                <a:srgbClr val="FF0000"/>
              </a:solidFill>
            </a:endParaRPr>
          </a:p>
          <a:p>
            <a:r>
              <a:rPr lang="ru-RU" sz="2800" b="1" u="sng" dirty="0" smtClean="0">
                <a:solidFill>
                  <a:srgbClr val="FF0000"/>
                </a:solidFill>
              </a:rPr>
              <a:t>Презентация по конкурсу </a:t>
            </a:r>
          </a:p>
          <a:p>
            <a:r>
              <a:rPr lang="ru-RU" sz="2800" b="1" u="sng" dirty="0" smtClean="0">
                <a:solidFill>
                  <a:srgbClr val="FF0000"/>
                </a:solidFill>
              </a:rPr>
              <a:t>«Новогоднее оформление»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Тема «Снегири»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27584" y="18864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+mj-lt"/>
              </a:rPr>
              <a:t>Создание праздничной новогодней атмосферы начинается со входа в детский сад.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46068"/>
            <a:ext cx="7056784" cy="528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Музыкальный зал. 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43293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00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127"/>
            <a:ext cx="8686800" cy="10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Холл представлен в виде заснеженного леса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5996482" cy="449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28800"/>
            <a:ext cx="2983260" cy="397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5" b="11886"/>
          <a:stretch/>
        </p:blipFill>
        <p:spPr>
          <a:xfrm>
            <a:off x="426159" y="5108548"/>
            <a:ext cx="4968552" cy="162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633382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32" y="1052736"/>
            <a:ext cx="3883360" cy="517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59057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59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Украшение  в группах соответствует тематике и общей цветовой гамме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4" name="Содержимое 3" descr="DSCN773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rcRect b="13857"/>
          <a:stretch/>
        </p:blipFill>
        <p:spPr>
          <a:xfrm>
            <a:off x="611560" y="1196752"/>
            <a:ext cx="8136158" cy="525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167</TotalTime>
  <Words>73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Музыкальный зал. </vt:lpstr>
      <vt:lpstr>Холл представлен в виде заснеженного леса</vt:lpstr>
      <vt:lpstr>Презентация PowerPoint</vt:lpstr>
      <vt:lpstr>Украшение  в группах соответствует тематике и общей цветовой гамме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Садик</cp:lastModifiedBy>
  <cp:revision>10</cp:revision>
  <dcterms:created xsi:type="dcterms:W3CDTF">2017-12-14T06:13:42Z</dcterms:created>
  <dcterms:modified xsi:type="dcterms:W3CDTF">2018-12-13T11:01:31Z</dcterms:modified>
</cp:coreProperties>
</file>